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1" d="100"/>
          <a:sy n="81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31CA9-93A4-4D44-BD43-DD9C884C1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E7A9C1-3A29-4962-ADAD-55C79B8B14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36110-6068-40B8-A786-43288724F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9C3-6D99-4CDD-93CE-13F4B5185C45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2AEAF-BF44-4ED4-8A9F-2EDE49D29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EB093-A14A-4131-B686-46D9D2F00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E73D-5917-43AB-8060-EE75957E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027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DABFF-8672-4FDC-A66A-788B2AA0A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A851A-E1A4-4046-AEA4-E709575574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EAF4D-1201-46EA-94C3-64E335A34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9C3-6D99-4CDD-93CE-13F4B5185C45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303E8-A3D9-4F60-A420-96EE48BC4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7E20A-8779-45F3-98EA-5CA21C9F5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E73D-5917-43AB-8060-EE75957E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75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2719C0-25D2-41AD-A361-3B8B863985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9E3E97-C79B-489A-9F95-C1B243A80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8539-3863-4F14-9CF3-5A626916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9C3-6D99-4CDD-93CE-13F4B5185C45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4FC373-564C-4219-8225-4960C9D35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2A2D5-9399-4C2F-898E-0C691737A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E73D-5917-43AB-8060-EE75957E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3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BEB44-70C0-4CC1-9932-3F27C38CD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FE0D4-88D3-484E-8A12-8CD3D52D1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974DD1-D51F-46B0-8A6D-73A85FBA4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9C3-6D99-4CDD-93CE-13F4B5185C45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7F09B-3948-42D1-B8F1-8297DC8CE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CC570-6EFC-4C2E-AF9A-A124CACCC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E73D-5917-43AB-8060-EE75957E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655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EEB29-192E-4458-B6B1-90FCFA5C6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4D9B73-4836-4C48-B021-913E34D03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E5AC2-2D83-4A72-B9F0-6013F01BF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9C3-6D99-4CDD-93CE-13F4B5185C45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3C384-5E3C-47AE-8736-FF190F323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AF057-1CBB-48F9-A127-19E385CB7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E73D-5917-43AB-8060-EE75957E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655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07382-2DFE-415D-8207-F88065630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C85D8-83BC-473F-BC5E-87D73A2CB5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01C521-B2D7-42EE-A388-734741F6A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490C00-72D6-4CCB-9682-08EAECC1D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9C3-6D99-4CDD-93CE-13F4B5185C45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6B91D-03C2-43B2-AF89-8C2109855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E481E8-14E8-40D3-B17C-609A643B6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E73D-5917-43AB-8060-EE75957E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139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CE355-6BCA-4889-8349-911B2391D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55E767-ED43-4AE0-81C9-AAED67D9F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3B6E43-EA92-4E9E-AE13-A425CF39D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C04312-35B9-46E9-AA39-B66CD94921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E70CCB-E2E1-4802-9F10-D43D8C261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C98526-3B71-4429-A376-2D038562C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9C3-6D99-4CDD-93CE-13F4B5185C45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987EAC-F9BB-469A-A97A-9588E8BE6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989971-09F1-40A5-9615-CCB80ED5E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E73D-5917-43AB-8060-EE75957E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768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1915C-48CB-4254-9DC6-C9E126B66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4683AB-E2CC-4A81-AE05-5F2DD2D8D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9C3-6D99-4CDD-93CE-13F4B5185C45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2AA885-B0B1-4C21-97D0-2C3B4C518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917499-AC44-4DD9-AF48-D2558E6DD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E73D-5917-43AB-8060-EE75957E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056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521C6D-7847-44F2-876D-869C406FC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9C3-6D99-4CDD-93CE-13F4B5185C45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6D88BF-CC75-472C-99D0-C79B637CA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07E3D0-E8C9-4186-8037-227909F63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E73D-5917-43AB-8060-EE75957E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02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27D37-F80C-4B9A-A986-19521E30C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081F9-228D-4B3F-9F16-03A75D79B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424EB5-AC9B-479B-A2BE-16366F2D98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F2932B-4F73-42C3-987F-16E9B2E68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9C3-6D99-4CDD-93CE-13F4B5185C45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52E3CF-3AF1-4405-B0EC-6C0254187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2FA94A-87F4-4509-826C-B77E1A778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E73D-5917-43AB-8060-EE75957E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701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ECDB1-154F-487B-832E-5CC8E36EC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B0C647-8774-415E-AAF4-B0EDCBC20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01B504-65EF-4643-B936-B6CDF9E913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AC5294-00C0-4873-9108-A8806388F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9C3-6D99-4CDD-93CE-13F4B5185C45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AB9F0F-2680-472C-8EB8-EEACE5275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8E7754-ED18-4EE1-88DE-AA82EA69D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E73D-5917-43AB-8060-EE75957E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27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196F48-69A3-410C-A5B0-FCC74A35F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A30802-1E3F-4CC2-9096-19E43641D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B8D0E-309A-4331-BBA3-A410FDE84D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7D9C3-6D99-4CDD-93CE-13F4B5185C45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D2F06-6564-43FA-BE22-3B49756648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ADAD1-F48C-430D-BE74-ACEBD27631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6E73D-5917-43AB-8060-EE75957E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62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46EA8-0B3F-46F9-BF93-F06E8D4AC5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857" y="-215691"/>
            <a:ext cx="9144000" cy="1038578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 nature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vivante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Livre p.122-123</a:t>
            </a:r>
            <a:b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9FE4B4-7FF6-4C01-9B98-B3867DA721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757" y="822886"/>
            <a:ext cx="11870486" cy="6035113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N.1 a-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Les deux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verbes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conjugués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qui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expiment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perception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visuelle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sont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ayant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aperçu(l.1) et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regardaient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(l. 15)</a:t>
            </a:r>
          </a:p>
          <a:p>
            <a:pPr algn="l"/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b-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verbes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perception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ont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pour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sujet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ils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qui,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d’après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 chapeau,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représente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Jeanne et Julien.</a:t>
            </a:r>
          </a:p>
          <a:p>
            <a:pPr algn="l"/>
            <a:b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C- 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paysage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décrit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 Jeanne et Julien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parce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qu’il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vu par les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yeux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personnages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b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N.2 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Jeanne et Julien se prominent dans “un petit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bois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puis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ils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s’asseoient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sur “deux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vieux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arbres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morts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:, dans un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endroit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où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lumière du soleil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les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arbres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se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projette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sur la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terre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br>
              <a:rPr lang="en-US" sz="1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N.3 a-</a:t>
            </a:r>
          </a:p>
          <a:p>
            <a:pPr algn="l"/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 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faune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la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flore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semblent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vivantes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grâce à la lumière du soleil qui se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projette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sur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“petite”(l.16)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partie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terre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réchauffant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 sol, le soleil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redonne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vie aux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plantes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aux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insectes”une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averse de lumière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tombait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chauffait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terre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avait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réveillé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germes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gazon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Des papillons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peuplaient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puits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lumineux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chaud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4-a </a:t>
            </a:r>
          </a:p>
          <a:p>
            <a:pPr algn="l"/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158B4B7-BBA1-4628-BB61-6B651795C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027348"/>
              </p:ext>
            </p:extLst>
          </p:nvPr>
        </p:nvGraphicFramePr>
        <p:xfrm>
          <a:off x="1223600" y="3102985"/>
          <a:ext cx="8128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89786489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930977038"/>
                    </a:ext>
                  </a:extLst>
                </a:gridCol>
              </a:tblGrid>
              <a:tr h="1100126">
                <a:tc>
                  <a:txBody>
                    <a:bodyPr/>
                    <a:lstStyle/>
                    <a:p>
                      <a:r>
                        <a:rPr lang="en-US" dirty="0" err="1"/>
                        <a:t>Faune</a:t>
                      </a:r>
                      <a:r>
                        <a:rPr lang="en-US" dirty="0"/>
                        <a:t> </a:t>
                      </a:r>
                    </a:p>
                    <a:p>
                      <a:r>
                        <a:rPr lang="en-US" dirty="0"/>
                        <a:t>Papillons- </a:t>
                      </a:r>
                      <a:r>
                        <a:rPr lang="en-US" dirty="0" err="1"/>
                        <a:t>abeilles</a:t>
                      </a:r>
                      <a:r>
                        <a:rPr lang="en-US" dirty="0"/>
                        <a:t>- </a:t>
                      </a:r>
                      <a:r>
                        <a:rPr lang="en-US" dirty="0" err="1"/>
                        <a:t>frelons</a:t>
                      </a:r>
                      <a:r>
                        <a:rPr lang="en-US" dirty="0"/>
                        <a:t>- cousins- insects- bêtes à bon Dieu-bêtes </a:t>
                      </a:r>
                      <a:r>
                        <a:rPr lang="en-US" dirty="0" err="1"/>
                        <a:t>d’enfer</a:t>
                      </a:r>
                      <a:r>
                        <a:rPr lang="en-US" dirty="0"/>
                        <a:t>- </a:t>
                      </a:r>
                      <a:r>
                        <a:rPr lang="en-US" dirty="0" err="1"/>
                        <a:t>mouche</a:t>
                      </a:r>
                      <a:r>
                        <a:rPr lang="en-US" dirty="0"/>
                        <a:t>- papillon.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Flore</a:t>
                      </a:r>
                    </a:p>
                    <a:p>
                      <a:r>
                        <a:rPr lang="en-US" dirty="0" err="1"/>
                        <a:t>Bois</a:t>
                      </a:r>
                      <a:r>
                        <a:rPr lang="en-US" dirty="0"/>
                        <a:t>- </a:t>
                      </a:r>
                      <a:r>
                        <a:rPr lang="en-US" dirty="0" err="1"/>
                        <a:t>arbres</a:t>
                      </a:r>
                      <a:r>
                        <a:rPr lang="en-US" dirty="0"/>
                        <a:t>- </a:t>
                      </a:r>
                      <a:r>
                        <a:rPr lang="en-US" dirty="0" err="1"/>
                        <a:t>herbe</a:t>
                      </a:r>
                      <a:r>
                        <a:rPr lang="en-US" dirty="0"/>
                        <a:t>- mousse- </a:t>
                      </a:r>
                      <a:r>
                        <a:rPr lang="en-US" dirty="0" err="1"/>
                        <a:t>arbres</a:t>
                      </a:r>
                      <a:r>
                        <a:rPr lang="en-US" dirty="0"/>
                        <a:t>- verdure- </a:t>
                      </a:r>
                      <a:r>
                        <a:rPr lang="en-US" dirty="0" err="1"/>
                        <a:t>gazon</a:t>
                      </a:r>
                      <a:r>
                        <a:rPr lang="en-US" dirty="0"/>
                        <a:t>- </a:t>
                      </a:r>
                      <a:r>
                        <a:rPr lang="en-US" dirty="0" err="1"/>
                        <a:t>pissenlits</a:t>
                      </a:r>
                      <a:r>
                        <a:rPr lang="en-US" dirty="0"/>
                        <a:t>- </a:t>
                      </a:r>
                      <a:r>
                        <a:rPr lang="en-US" dirty="0" err="1"/>
                        <a:t>lianes</a:t>
                      </a:r>
                      <a:r>
                        <a:rPr lang="en-US" dirty="0"/>
                        <a:t>- fleurs- </a:t>
                      </a:r>
                      <a:r>
                        <a:rPr lang="en-US" dirty="0" err="1"/>
                        <a:t>digitales</a:t>
                      </a:r>
                      <a:r>
                        <a:rPr lang="en-US" dirty="0"/>
                        <a:t>- </a:t>
                      </a:r>
                      <a:r>
                        <a:rPr lang="en-US" dirty="0" err="1"/>
                        <a:t>feuillages</a:t>
                      </a:r>
                      <a:r>
                        <a:rPr lang="en-US" dirty="0"/>
                        <a:t>- fleurs.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522463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FF68670-2E37-4461-BED7-8682C0041F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307045"/>
              </p:ext>
            </p:extLst>
          </p:nvPr>
        </p:nvGraphicFramePr>
        <p:xfrm>
          <a:off x="1131236" y="5387831"/>
          <a:ext cx="81280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298834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1157242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     </a:t>
                      </a:r>
                      <a:r>
                        <a:rPr lang="en-US" dirty="0" err="1"/>
                        <a:t>Comparaison</a:t>
                      </a:r>
                      <a:endParaRPr lang="en-US" dirty="0"/>
                    </a:p>
                    <a:p>
                      <a:r>
                        <a:rPr lang="en-US" dirty="0"/>
                        <a:t>Comme un </a:t>
                      </a:r>
                      <a:r>
                        <a:rPr lang="en-US" dirty="0" err="1"/>
                        <a:t>brouillard</a:t>
                      </a:r>
                      <a:endParaRPr lang="en-US" dirty="0"/>
                    </a:p>
                    <a:p>
                      <a:r>
                        <a:rPr lang="en-US" dirty="0" err="1"/>
                        <a:t>Pareilles</a:t>
                      </a:r>
                      <a:r>
                        <a:rPr lang="en-US" dirty="0"/>
                        <a:t> à des </a:t>
                      </a:r>
                      <a:r>
                        <a:rPr lang="en-US" dirty="0" err="1"/>
                        <a:t>fusées</a:t>
                      </a:r>
                      <a:endParaRPr lang="en-US" dirty="0"/>
                    </a:p>
                    <a:p>
                      <a:r>
                        <a:rPr lang="en-US" dirty="0" err="1"/>
                        <a:t>Ressemblaient</a:t>
                      </a:r>
                      <a:r>
                        <a:rPr lang="en-US" dirty="0"/>
                        <a:t> à des </a:t>
                      </a:r>
                      <a:r>
                        <a:rPr lang="en-US" dirty="0" err="1"/>
                        <a:t>squelettes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mouches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</a:t>
                      </a:r>
                      <a:r>
                        <a:rPr lang="en-US" dirty="0" err="1"/>
                        <a:t>Métaphores</a:t>
                      </a:r>
                      <a:endParaRPr lang="en-US" dirty="0"/>
                    </a:p>
                    <a:p>
                      <a:r>
                        <a:rPr lang="en-US" dirty="0"/>
                        <a:t>Une averse de lumière</a:t>
                      </a:r>
                    </a:p>
                    <a:p>
                      <a:r>
                        <a:rPr lang="en-US" dirty="0"/>
                        <a:t>Ce </a:t>
                      </a:r>
                      <a:r>
                        <a:rPr lang="en-US" dirty="0" err="1"/>
                        <a:t>puits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lumineux</a:t>
                      </a:r>
                      <a:r>
                        <a:rPr lang="en-US" dirty="0"/>
                        <a:t> et </a:t>
                      </a:r>
                      <a:r>
                        <a:rPr lang="en-US" dirty="0" err="1"/>
                        <a:t>chaud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40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5706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818DF-61B9-4216-AE56-CB9A1272F9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25425"/>
            <a:ext cx="11518900" cy="2209800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comparaisons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métaphores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ont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effet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pittoresque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elles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embellissent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enrichissent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description.</a:t>
            </a:r>
            <a:b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N.5 a-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lumière: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Impénétrable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 soleil,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faute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jour, lumière,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puits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lumineux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ombre, rayon.</a:t>
            </a:r>
            <a:b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couleur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verdure, blanches, roses,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noires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description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pittoresque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parce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qu’elle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les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caractéristiques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d’un tableau de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peinture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D’une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part,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l’ombre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la lumière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créent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contraste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clair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obscure;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d’autre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part, la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variété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 couleurs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forme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harmonie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picturale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9777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366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Une nature vivante Livre p.122-123 Corrigé</vt:lpstr>
      <vt:lpstr>b- Ces comparaisons et ses métaphores ont un effet pittoresque: elles embellissent et enrichissent la description.  N.5 a- La lumière: Impénétrable au soleil, faute de jour, lumière, puits lumineux, ombre, rayon.            La couleur: verdure, blanches, roses, noires. b- La description est pittoresque parce qu’elle a les caractéristiques d’un tableau de peinture . D’une part, l’ombre et la lumière créent le contraste du clair- obscure; d’autre part, la variété des couleurs forme une harmonie picturale.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Une nature vivante Livre p.122-123 Corrigé</dc:title>
  <dc:creator>Ghorayeb</dc:creator>
  <cp:lastModifiedBy>Ghorayeb</cp:lastModifiedBy>
  <cp:revision>8</cp:revision>
  <dcterms:created xsi:type="dcterms:W3CDTF">2022-04-20T07:23:12Z</dcterms:created>
  <dcterms:modified xsi:type="dcterms:W3CDTF">2022-04-20T16:29:15Z</dcterms:modified>
</cp:coreProperties>
</file>